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7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3" r:id="rId23"/>
    <p:sldId id="327" r:id="rId24"/>
    <p:sldId id="329" r:id="rId25"/>
    <p:sldId id="330" r:id="rId26"/>
    <p:sldId id="328" r:id="rId27"/>
    <p:sldId id="331" r:id="rId28"/>
    <p:sldId id="325" r:id="rId29"/>
    <p:sldId id="326" r:id="rId30"/>
    <p:sldId id="322" r:id="rId31"/>
    <p:sldId id="332" r:id="rId32"/>
    <p:sldId id="333" r:id="rId33"/>
    <p:sldId id="334" r:id="rId34"/>
    <p:sldId id="335" r:id="rId35"/>
    <p:sldId id="336" r:id="rId3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6433" autoAdjust="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</a:t>
            </a:r>
            <a:r>
              <a:rPr lang="en-US" dirty="0" smtClean="0"/>
              <a:t>parses information from site “vstup.info</a:t>
            </a:r>
            <a:r>
              <a:rPr lang="en-US" dirty="0" smtClean="0"/>
              <a:t>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  <a:endParaRPr lang="en-US" dirty="0" smtClean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component 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1809946"/>
            <a:ext cx="6768445" cy="183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0" y="504334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96067" y="4883085"/>
            <a:ext cx="3421930" cy="20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07530" y="4883085"/>
            <a:ext cx="5354425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</a:t>
            </a:r>
            <a:r>
              <a:rPr lang="en-US" dirty="0" smtClean="0"/>
              <a:t>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</a:t>
            </a:r>
            <a:r>
              <a:rPr lang="en-US" dirty="0"/>
              <a:t>Professional orientation </a:t>
            </a:r>
            <a:r>
              <a:rPr lang="en-US" dirty="0"/>
              <a:t>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3232</TotalTime>
  <Words>283</Words>
  <Application>Microsoft Office PowerPoint</Application>
  <PresentationFormat>Экран (4:3)</PresentationFormat>
  <Paragraphs>54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261</cp:revision>
  <dcterms:created xsi:type="dcterms:W3CDTF">2015-09-10T13:48:25Z</dcterms:created>
  <dcterms:modified xsi:type="dcterms:W3CDTF">2017-12-05T13:13:50Z</dcterms:modified>
</cp:coreProperties>
</file>